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58" r:id="rId4"/>
    <p:sldId id="269" r:id="rId5"/>
    <p:sldId id="259" r:id="rId6"/>
    <p:sldId id="260" r:id="rId7"/>
    <p:sldId id="262" r:id="rId8"/>
    <p:sldId id="267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356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593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15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67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30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236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718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472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28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485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60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FC44-4217-4891-BD58-049377FD4661}" type="datetimeFigureOut">
              <a:rPr lang="es-EC" smtClean="0"/>
              <a:t>11/12/2020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1C64-B8FF-43B5-A72E-17187F3515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42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0" y="260648"/>
            <a:ext cx="8488261" cy="63205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6003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82745"/>
      </p:ext>
    </p:extLst>
  </p:cSld>
  <p:clrMapOvr>
    <a:masterClrMapping/>
  </p:clrMapOvr>
  <p:transition spd="slow" advTm="838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05538" cy="63707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6003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7308"/>
      </p:ext>
    </p:extLst>
  </p:cSld>
  <p:clrMapOvr>
    <a:masterClrMapping/>
  </p:clrMapOvr>
  <p:transition spd="slow" advTm="9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84976" cy="66247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6003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222672"/>
      </p:ext>
    </p:extLst>
  </p:cSld>
  <p:clrMapOvr>
    <a:masterClrMapping/>
  </p:clrMapOvr>
  <p:transition spd="slow" advTm="1183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6503" cy="61778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6003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086"/>
      </p:ext>
    </p:extLst>
  </p:cSld>
  <p:clrMapOvr>
    <a:masterClrMapping/>
  </p:clrMapOvr>
  <p:transition spd="slow" advTm="1455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3648" y="-819472"/>
            <a:ext cx="6408712" cy="84249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6003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1438"/>
      </p:ext>
    </p:extLst>
  </p:cSld>
  <p:clrMapOvr>
    <a:masterClrMapping/>
  </p:clrMapOvr>
  <p:transition spd="slow" advTm="191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087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6003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309158"/>
      </p:ext>
    </p:extLst>
  </p:cSld>
  <p:clrMapOvr>
    <a:masterClrMapping/>
  </p:clrMapOvr>
  <p:transition spd="slow" advTm="1832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472" cy="65081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6003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40093"/>
      </p:ext>
    </p:extLst>
  </p:cSld>
  <p:clrMapOvr>
    <a:masterClrMapping/>
  </p:clrMapOvr>
  <p:transition spd="slow" advTm="21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682823" cy="58326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66003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15145"/>
      </p:ext>
    </p:extLst>
  </p:cSld>
  <p:clrMapOvr>
    <a:masterClrMapping/>
  </p:clrMapOvr>
  <p:transition spd="slow" advTm="200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0</Words>
  <Application>Microsoft Office PowerPoint</Application>
  <PresentationFormat>Presentación en pantalla (4:3)</PresentationFormat>
  <Paragraphs>0</Paragraphs>
  <Slides>8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6</cp:revision>
  <dcterms:created xsi:type="dcterms:W3CDTF">2020-12-11T16:53:37Z</dcterms:created>
  <dcterms:modified xsi:type="dcterms:W3CDTF">2020-12-11T21:57:25Z</dcterms:modified>
</cp:coreProperties>
</file>