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GARITA MOYON Q." initials="MMQ" lastIdx="1" clrIdx="0">
    <p:extLst>
      <p:ext uri="{19B8F6BF-5375-455C-9EA6-DF929625EA0E}">
        <p15:presenceInfo xmlns:p15="http://schemas.microsoft.com/office/powerpoint/2012/main" userId="2fb53f61687455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67AC85-C0F0-4D86-AC80-B8C2C2B8C5B9}" v="33" dt="2020-09-10T14:18:20.6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1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1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ARITA MOYON Q." userId="2fb53f616874555b" providerId="LiveId" clId="{CB67AC85-C0F0-4D86-AC80-B8C2C2B8C5B9}"/>
    <pc:docChg chg="undo redo custSel addSld delSld modSld sldOrd">
      <pc:chgData name="MARGARITA MOYON Q." userId="2fb53f616874555b" providerId="LiveId" clId="{CB67AC85-C0F0-4D86-AC80-B8C2C2B8C5B9}" dt="2020-09-11T10:51:59.364" v="5953" actId="1076"/>
      <pc:docMkLst>
        <pc:docMk/>
      </pc:docMkLst>
      <pc:sldChg chg="addSp delSp modSp mod">
        <pc:chgData name="MARGARITA MOYON Q." userId="2fb53f616874555b" providerId="LiveId" clId="{CB67AC85-C0F0-4D86-AC80-B8C2C2B8C5B9}" dt="2020-09-11T10:51:59.364" v="5953" actId="1076"/>
        <pc:sldMkLst>
          <pc:docMk/>
          <pc:sldMk cId="1024206843" sldId="257"/>
        </pc:sldMkLst>
        <pc:spChg chg="mod">
          <ac:chgData name="MARGARITA MOYON Q." userId="2fb53f616874555b" providerId="LiveId" clId="{CB67AC85-C0F0-4D86-AC80-B8C2C2B8C5B9}" dt="2020-09-10T03:55:59.379" v="5938" actId="113"/>
          <ac:spMkLst>
            <pc:docMk/>
            <pc:sldMk cId="1024206843" sldId="257"/>
            <ac:spMk id="3" creationId="{72FEFC35-C586-49ED-B347-FE4AD1F60ECE}"/>
          </ac:spMkLst>
        </pc:spChg>
        <pc:spChg chg="add mod">
          <ac:chgData name="MARGARITA MOYON Q." userId="2fb53f616874555b" providerId="LiveId" clId="{CB67AC85-C0F0-4D86-AC80-B8C2C2B8C5B9}" dt="2020-09-11T10:51:59.364" v="5953" actId="1076"/>
          <ac:spMkLst>
            <pc:docMk/>
            <pc:sldMk cId="1024206843" sldId="257"/>
            <ac:spMk id="5" creationId="{E2C2BAA7-3A4F-4E63-A2DD-5F8A632A569A}"/>
          </ac:spMkLst>
        </pc:spChg>
        <pc:spChg chg="add mod">
          <ac:chgData name="MARGARITA MOYON Q." userId="2fb53f616874555b" providerId="LiveId" clId="{CB67AC85-C0F0-4D86-AC80-B8C2C2B8C5B9}" dt="2020-09-11T10:51:51.848" v="5952" actId="1076"/>
          <ac:spMkLst>
            <pc:docMk/>
            <pc:sldMk cId="1024206843" sldId="257"/>
            <ac:spMk id="6" creationId="{8AA343A7-40D3-4981-9D39-B71ECA4F5031}"/>
          </ac:spMkLst>
        </pc:spChg>
        <pc:picChg chg="add mod modCrop">
          <ac:chgData name="MARGARITA MOYON Q." userId="2fb53f616874555b" providerId="LiveId" clId="{CB67AC85-C0F0-4D86-AC80-B8C2C2B8C5B9}" dt="2020-09-10T03:25:09.048" v="5314" actId="14100"/>
          <ac:picMkLst>
            <pc:docMk/>
            <pc:sldMk cId="1024206843" sldId="257"/>
            <ac:picMk id="4" creationId="{5E801EED-2F92-4A76-852E-3FF9C76524BD}"/>
          </ac:picMkLst>
        </pc:picChg>
        <pc:picChg chg="del mod">
          <ac:chgData name="MARGARITA MOYON Q." userId="2fb53f616874555b" providerId="LiveId" clId="{CB67AC85-C0F0-4D86-AC80-B8C2C2B8C5B9}" dt="2020-09-10T01:20:27.846" v="23" actId="478"/>
          <ac:picMkLst>
            <pc:docMk/>
            <pc:sldMk cId="1024206843" sldId="257"/>
            <ac:picMk id="7" creationId="{1D676309-BA4A-4174-A076-E8A734ED6821}"/>
          </ac:picMkLst>
        </pc:picChg>
      </pc:sldChg>
      <pc:sldChg chg="addSp modSp mod">
        <pc:chgData name="MARGARITA MOYON Q." userId="2fb53f616874555b" providerId="LiveId" clId="{CB67AC85-C0F0-4D86-AC80-B8C2C2B8C5B9}" dt="2020-09-10T02:08:09.539" v="1740" actId="20577"/>
        <pc:sldMkLst>
          <pc:docMk/>
          <pc:sldMk cId="3877880361" sldId="258"/>
        </pc:sldMkLst>
        <pc:spChg chg="mod">
          <ac:chgData name="MARGARITA MOYON Q." userId="2fb53f616874555b" providerId="LiveId" clId="{CB67AC85-C0F0-4D86-AC80-B8C2C2B8C5B9}" dt="2020-09-10T02:08:09.539" v="1740" actId="20577"/>
          <ac:spMkLst>
            <pc:docMk/>
            <pc:sldMk cId="3877880361" sldId="258"/>
            <ac:spMk id="3" creationId="{F8324250-59DF-49E3-95A2-AA3AABE420BB}"/>
          </ac:spMkLst>
        </pc:spChg>
        <pc:picChg chg="mod">
          <ac:chgData name="MARGARITA MOYON Q." userId="2fb53f616874555b" providerId="LiveId" clId="{CB67AC85-C0F0-4D86-AC80-B8C2C2B8C5B9}" dt="2020-09-10T01:52:38.519" v="570" actId="1076"/>
          <ac:picMkLst>
            <pc:docMk/>
            <pc:sldMk cId="3877880361" sldId="258"/>
            <ac:picMk id="5" creationId="{25249D3E-07EC-467A-B8CC-2E8B92A018AB}"/>
          </ac:picMkLst>
        </pc:picChg>
        <pc:cxnChg chg="add mod">
          <ac:chgData name="MARGARITA MOYON Q." userId="2fb53f616874555b" providerId="LiveId" clId="{CB67AC85-C0F0-4D86-AC80-B8C2C2B8C5B9}" dt="2020-09-10T01:45:33.100" v="270" actId="1582"/>
          <ac:cxnSpMkLst>
            <pc:docMk/>
            <pc:sldMk cId="3877880361" sldId="258"/>
            <ac:cxnSpMk id="4" creationId="{439A30D8-527A-4A46-B53D-1A8C359DBBAC}"/>
          </ac:cxnSpMkLst>
        </pc:cxnChg>
        <pc:cxnChg chg="add mod">
          <ac:chgData name="MARGARITA MOYON Q." userId="2fb53f616874555b" providerId="LiveId" clId="{CB67AC85-C0F0-4D86-AC80-B8C2C2B8C5B9}" dt="2020-09-10T01:45:44.633" v="272" actId="1076"/>
          <ac:cxnSpMkLst>
            <pc:docMk/>
            <pc:sldMk cId="3877880361" sldId="258"/>
            <ac:cxnSpMk id="6" creationId="{3667A756-62B3-42CD-9578-1CECCCEA00CD}"/>
          </ac:cxnSpMkLst>
        </pc:cxnChg>
      </pc:sldChg>
      <pc:sldChg chg="addSp delSp modSp mod">
        <pc:chgData name="MARGARITA MOYON Q." userId="2fb53f616874555b" providerId="LiveId" clId="{CB67AC85-C0F0-4D86-AC80-B8C2C2B8C5B9}" dt="2020-09-10T03:51:07.857" v="5916" actId="14100"/>
        <pc:sldMkLst>
          <pc:docMk/>
          <pc:sldMk cId="850846732" sldId="259"/>
        </pc:sldMkLst>
        <pc:spChg chg="mod">
          <ac:chgData name="MARGARITA MOYON Q." userId="2fb53f616874555b" providerId="LiveId" clId="{CB67AC85-C0F0-4D86-AC80-B8C2C2B8C5B9}" dt="2020-09-10T03:51:07.857" v="5916" actId="14100"/>
          <ac:spMkLst>
            <pc:docMk/>
            <pc:sldMk cId="850846732" sldId="259"/>
            <ac:spMk id="3" creationId="{C4B41A68-E419-4B27-9845-41A1471DBF1D}"/>
          </ac:spMkLst>
        </pc:spChg>
        <pc:spChg chg="add del mod">
          <ac:chgData name="MARGARITA MOYON Q." userId="2fb53f616874555b" providerId="LiveId" clId="{CB67AC85-C0F0-4D86-AC80-B8C2C2B8C5B9}" dt="2020-09-10T01:39:39.279" v="130" actId="478"/>
          <ac:spMkLst>
            <pc:docMk/>
            <pc:sldMk cId="850846732" sldId="259"/>
            <ac:spMk id="4" creationId="{537F7BDB-2009-4BE3-A41A-E1ECA385203F}"/>
          </ac:spMkLst>
        </pc:spChg>
      </pc:sldChg>
      <pc:sldChg chg="modSp mod ord">
        <pc:chgData name="MARGARITA MOYON Q." userId="2fb53f616874555b" providerId="LiveId" clId="{CB67AC85-C0F0-4D86-AC80-B8C2C2B8C5B9}" dt="2020-09-10T03:55:01.434" v="5934" actId="14100"/>
        <pc:sldMkLst>
          <pc:docMk/>
          <pc:sldMk cId="4052738491" sldId="260"/>
        </pc:sldMkLst>
        <pc:picChg chg="mod modCrop">
          <ac:chgData name="MARGARITA MOYON Q." userId="2fb53f616874555b" providerId="LiveId" clId="{CB67AC85-C0F0-4D86-AC80-B8C2C2B8C5B9}" dt="2020-09-10T03:55:01.434" v="5934" actId="14100"/>
          <ac:picMkLst>
            <pc:docMk/>
            <pc:sldMk cId="4052738491" sldId="260"/>
            <ac:picMk id="9" creationId="{7218A344-99EB-4276-92D2-C0BC17180CEA}"/>
          </ac:picMkLst>
        </pc:picChg>
      </pc:sldChg>
      <pc:sldChg chg="addSp delSp modSp new mod ord">
        <pc:chgData name="MARGARITA MOYON Q." userId="2fb53f616874555b" providerId="LiveId" clId="{CB67AC85-C0F0-4D86-AC80-B8C2C2B8C5B9}" dt="2020-09-10T03:15:06.307" v="4866" actId="20577"/>
        <pc:sldMkLst>
          <pc:docMk/>
          <pc:sldMk cId="3514352050" sldId="261"/>
        </pc:sldMkLst>
        <pc:spChg chg="del">
          <ac:chgData name="MARGARITA MOYON Q." userId="2fb53f616874555b" providerId="LiveId" clId="{CB67AC85-C0F0-4D86-AC80-B8C2C2B8C5B9}" dt="2020-09-10T01:37:35.835" v="106" actId="478"/>
          <ac:spMkLst>
            <pc:docMk/>
            <pc:sldMk cId="3514352050" sldId="261"/>
            <ac:spMk id="2" creationId="{2E369CB6-468F-4142-A6F9-5D2E89E70F6D}"/>
          </ac:spMkLst>
        </pc:spChg>
        <pc:spChg chg="mod">
          <ac:chgData name="MARGARITA MOYON Q." userId="2fb53f616874555b" providerId="LiveId" clId="{CB67AC85-C0F0-4D86-AC80-B8C2C2B8C5B9}" dt="2020-09-10T03:15:06.307" v="4866" actId="20577"/>
          <ac:spMkLst>
            <pc:docMk/>
            <pc:sldMk cId="3514352050" sldId="261"/>
            <ac:spMk id="3" creationId="{844C5407-0696-4447-93EA-DD9F026A8F35}"/>
          </ac:spMkLst>
        </pc:spChg>
        <pc:cxnChg chg="add mod">
          <ac:chgData name="MARGARITA MOYON Q." userId="2fb53f616874555b" providerId="LiveId" clId="{CB67AC85-C0F0-4D86-AC80-B8C2C2B8C5B9}" dt="2020-09-10T02:24:28.657" v="2321" actId="1076"/>
          <ac:cxnSpMkLst>
            <pc:docMk/>
            <pc:sldMk cId="3514352050" sldId="261"/>
            <ac:cxnSpMk id="5" creationId="{845B5809-FF0B-426E-89C4-41841F2391F3}"/>
          </ac:cxnSpMkLst>
        </pc:cxnChg>
      </pc:sldChg>
      <pc:sldChg chg="modSp new mod ord">
        <pc:chgData name="MARGARITA MOYON Q." userId="2fb53f616874555b" providerId="LiveId" clId="{CB67AC85-C0F0-4D86-AC80-B8C2C2B8C5B9}" dt="2020-09-10T14:17:20.897" v="5940"/>
        <pc:sldMkLst>
          <pc:docMk/>
          <pc:sldMk cId="1727967666" sldId="262"/>
        </pc:sldMkLst>
        <pc:spChg chg="mod">
          <ac:chgData name="MARGARITA MOYON Q." userId="2fb53f616874555b" providerId="LiveId" clId="{CB67AC85-C0F0-4D86-AC80-B8C2C2B8C5B9}" dt="2020-09-10T02:54:44.720" v="3984" actId="14100"/>
          <ac:spMkLst>
            <pc:docMk/>
            <pc:sldMk cId="1727967666" sldId="262"/>
            <ac:spMk id="2" creationId="{C0E36CF7-81A0-4D78-9E18-915465A47238}"/>
          </ac:spMkLst>
        </pc:spChg>
        <pc:spChg chg="mod">
          <ac:chgData name="MARGARITA MOYON Q." userId="2fb53f616874555b" providerId="LiveId" clId="{CB67AC85-C0F0-4D86-AC80-B8C2C2B8C5B9}" dt="2020-09-10T03:20:53.321" v="5080" actId="20577"/>
          <ac:spMkLst>
            <pc:docMk/>
            <pc:sldMk cId="1727967666" sldId="262"/>
            <ac:spMk id="3" creationId="{03F894F8-90A5-49A1-9499-1E8DFC661A5F}"/>
          </ac:spMkLst>
        </pc:spChg>
      </pc:sldChg>
      <pc:sldChg chg="addSp delSp modSp new mod addCm delCm">
        <pc:chgData name="MARGARITA MOYON Q." userId="2fb53f616874555b" providerId="LiveId" clId="{CB67AC85-C0F0-4D86-AC80-B8C2C2B8C5B9}" dt="2020-09-10T14:18:34.864" v="5950" actId="20577"/>
        <pc:sldMkLst>
          <pc:docMk/>
          <pc:sldMk cId="1620392886" sldId="263"/>
        </pc:sldMkLst>
        <pc:spChg chg="mod">
          <ac:chgData name="MARGARITA MOYON Q." userId="2fb53f616874555b" providerId="LiveId" clId="{CB67AC85-C0F0-4D86-AC80-B8C2C2B8C5B9}" dt="2020-09-10T03:32:05.569" v="5573" actId="27636"/>
          <ac:spMkLst>
            <pc:docMk/>
            <pc:sldMk cId="1620392886" sldId="263"/>
            <ac:spMk id="2" creationId="{83447A9B-2B27-4D85-AA45-0362A07B2C1F}"/>
          </ac:spMkLst>
        </pc:spChg>
        <pc:spChg chg="mod">
          <ac:chgData name="MARGARITA MOYON Q." userId="2fb53f616874555b" providerId="LiveId" clId="{CB67AC85-C0F0-4D86-AC80-B8C2C2B8C5B9}" dt="2020-09-10T14:18:34.864" v="5950" actId="20577"/>
          <ac:spMkLst>
            <pc:docMk/>
            <pc:sldMk cId="1620392886" sldId="263"/>
            <ac:spMk id="3" creationId="{04A4FDA9-F5F9-4BA1-8FE5-9C373B90CA89}"/>
          </ac:spMkLst>
        </pc:spChg>
        <pc:picChg chg="add mod">
          <ac:chgData name="MARGARITA MOYON Q." userId="2fb53f616874555b" providerId="LiveId" clId="{CB67AC85-C0F0-4D86-AC80-B8C2C2B8C5B9}" dt="2020-09-10T03:47:35.784" v="5863" actId="14100"/>
          <ac:picMkLst>
            <pc:docMk/>
            <pc:sldMk cId="1620392886" sldId="263"/>
            <ac:picMk id="5" creationId="{97FF16ED-8992-410D-A2E2-6447D94F12B5}"/>
          </ac:picMkLst>
        </pc:picChg>
        <pc:cxnChg chg="add del mod">
          <ac:chgData name="MARGARITA MOYON Q." userId="2fb53f616874555b" providerId="LiveId" clId="{CB67AC85-C0F0-4D86-AC80-B8C2C2B8C5B9}" dt="2020-09-10T03:42:52.715" v="5760" actId="478"/>
          <ac:cxnSpMkLst>
            <pc:docMk/>
            <pc:sldMk cId="1620392886" sldId="263"/>
            <ac:cxnSpMk id="7" creationId="{801C753B-1A46-44C3-8A08-40BDA280F1F5}"/>
          </ac:cxnSpMkLst>
        </pc:cxnChg>
        <pc:cxnChg chg="add mod">
          <ac:chgData name="MARGARITA MOYON Q." userId="2fb53f616874555b" providerId="LiveId" clId="{CB67AC85-C0F0-4D86-AC80-B8C2C2B8C5B9}" dt="2020-09-10T14:17:31.566" v="5942" actId="14100"/>
          <ac:cxnSpMkLst>
            <pc:docMk/>
            <pc:sldMk cId="1620392886" sldId="263"/>
            <ac:cxnSpMk id="11" creationId="{D6943787-9A91-4FE7-89D6-5BD16F8185AD}"/>
          </ac:cxnSpMkLst>
        </pc:cxnChg>
      </pc:sldChg>
      <pc:sldChg chg="new add del">
        <pc:chgData name="MARGARITA MOYON Q." userId="2fb53f616874555b" providerId="LiveId" clId="{CB67AC85-C0F0-4D86-AC80-B8C2C2B8C5B9}" dt="2020-09-10T03:54:44.683" v="5933" actId="2696"/>
        <pc:sldMkLst>
          <pc:docMk/>
          <pc:sldMk cId="1265140175" sldId="264"/>
        </pc:sldMkLst>
      </pc:sldChg>
    </pc:docChg>
  </pc:docChgLst>
  <pc:docChgLst>
    <pc:chgData name="MARGARITA MOYON Q." userId="2fb53f616874555b" providerId="LiveId" clId="{B8334F64-69FA-4066-989A-186FBB205244}"/>
    <pc:docChg chg="undo custSel addSld delSld modSld sldOrd">
      <pc:chgData name="MARGARITA MOYON Q." userId="2fb53f616874555b" providerId="LiveId" clId="{B8334F64-69FA-4066-989A-186FBB205244}" dt="2020-08-21T20:22:01.828" v="2927" actId="6549"/>
      <pc:docMkLst>
        <pc:docMk/>
      </pc:docMkLst>
      <pc:sldChg chg="modSp del mod">
        <pc:chgData name="MARGARITA MOYON Q." userId="2fb53f616874555b" providerId="LiveId" clId="{B8334F64-69FA-4066-989A-186FBB205244}" dt="2020-08-21T20:05:27.619" v="2856" actId="47"/>
        <pc:sldMkLst>
          <pc:docMk/>
          <pc:sldMk cId="4187301470" sldId="256"/>
        </pc:sldMkLst>
        <pc:spChg chg="mod">
          <ac:chgData name="MARGARITA MOYON Q." userId="2fb53f616874555b" providerId="LiveId" clId="{B8334F64-69FA-4066-989A-186FBB205244}" dt="2020-08-21T20:05:10.301" v="2838" actId="21"/>
          <ac:spMkLst>
            <pc:docMk/>
            <pc:sldMk cId="4187301470" sldId="256"/>
            <ac:spMk id="2" creationId="{5C69901A-5A63-401E-A14E-30313FA0036A}"/>
          </ac:spMkLst>
        </pc:spChg>
        <pc:spChg chg="mod">
          <ac:chgData name="MARGARITA MOYON Q." userId="2fb53f616874555b" providerId="LiveId" clId="{B8334F64-69FA-4066-989A-186FBB205244}" dt="2020-08-21T19:26:03.783" v="581" actId="255"/>
          <ac:spMkLst>
            <pc:docMk/>
            <pc:sldMk cId="4187301470" sldId="256"/>
            <ac:spMk id="3" creationId="{B07519A8-5FA1-44A4-B29A-43B5161AB1A2}"/>
          </ac:spMkLst>
        </pc:spChg>
      </pc:sldChg>
      <pc:sldChg chg="addSp delSp modSp new mod">
        <pc:chgData name="MARGARITA MOYON Q." userId="2fb53f616874555b" providerId="LiveId" clId="{B8334F64-69FA-4066-989A-186FBB205244}" dt="2020-08-21T20:21:26.102" v="2921" actId="14100"/>
        <pc:sldMkLst>
          <pc:docMk/>
          <pc:sldMk cId="1024206843" sldId="257"/>
        </pc:sldMkLst>
        <pc:spChg chg="del mod">
          <ac:chgData name="MARGARITA MOYON Q." userId="2fb53f616874555b" providerId="LiveId" clId="{B8334F64-69FA-4066-989A-186FBB205244}" dt="2020-08-21T19:24:45.138" v="562" actId="478"/>
          <ac:spMkLst>
            <pc:docMk/>
            <pc:sldMk cId="1024206843" sldId="257"/>
            <ac:spMk id="2" creationId="{43B322D5-16F7-4DF5-844C-A44507DC3D98}"/>
          </ac:spMkLst>
        </pc:spChg>
        <pc:spChg chg="mod">
          <ac:chgData name="MARGARITA MOYON Q." userId="2fb53f616874555b" providerId="LiveId" clId="{B8334F64-69FA-4066-989A-186FBB205244}" dt="2020-08-21T20:06:36.720" v="2897" actId="20577"/>
          <ac:spMkLst>
            <pc:docMk/>
            <pc:sldMk cId="1024206843" sldId="257"/>
            <ac:spMk id="3" creationId="{72FEFC35-C586-49ED-B347-FE4AD1F60ECE}"/>
          </ac:spMkLst>
        </pc:spChg>
        <pc:picChg chg="add del mod modCrop">
          <ac:chgData name="MARGARITA MOYON Q." userId="2fb53f616874555b" providerId="LiveId" clId="{B8334F64-69FA-4066-989A-186FBB205244}" dt="2020-08-21T19:44:30.734" v="1300" actId="21"/>
          <ac:picMkLst>
            <pc:docMk/>
            <pc:sldMk cId="1024206843" sldId="257"/>
            <ac:picMk id="5" creationId="{9441ACF8-E8A4-4AA0-BA1B-98A8972DFA9F}"/>
          </ac:picMkLst>
        </pc:picChg>
        <pc:picChg chg="add mod modCrop">
          <ac:chgData name="MARGARITA MOYON Q." userId="2fb53f616874555b" providerId="LiveId" clId="{B8334F64-69FA-4066-989A-186FBB205244}" dt="2020-08-21T20:21:26.102" v="2921" actId="14100"/>
          <ac:picMkLst>
            <pc:docMk/>
            <pc:sldMk cId="1024206843" sldId="257"/>
            <ac:picMk id="7" creationId="{1D676309-BA4A-4174-A076-E8A734ED6821}"/>
          </ac:picMkLst>
        </pc:picChg>
      </pc:sldChg>
      <pc:sldChg chg="addSp delSp modSp new mod">
        <pc:chgData name="MARGARITA MOYON Q." userId="2fb53f616874555b" providerId="LiveId" clId="{B8334F64-69FA-4066-989A-186FBB205244}" dt="2020-08-21T20:21:54.705" v="2926" actId="14100"/>
        <pc:sldMkLst>
          <pc:docMk/>
          <pc:sldMk cId="3877880361" sldId="258"/>
        </pc:sldMkLst>
        <pc:spChg chg="del mod">
          <ac:chgData name="MARGARITA MOYON Q." userId="2fb53f616874555b" providerId="LiveId" clId="{B8334F64-69FA-4066-989A-186FBB205244}" dt="2020-08-21T19:25:10.102" v="568" actId="478"/>
          <ac:spMkLst>
            <pc:docMk/>
            <pc:sldMk cId="3877880361" sldId="258"/>
            <ac:spMk id="2" creationId="{FEE05DB0-C45C-4D31-BA46-3EE26930FF5F}"/>
          </ac:spMkLst>
        </pc:spChg>
        <pc:spChg chg="mod">
          <ac:chgData name="MARGARITA MOYON Q." userId="2fb53f616874555b" providerId="LiveId" clId="{B8334F64-69FA-4066-989A-186FBB205244}" dt="2020-08-21T20:21:09.448" v="2919" actId="27636"/>
          <ac:spMkLst>
            <pc:docMk/>
            <pc:sldMk cId="3877880361" sldId="258"/>
            <ac:spMk id="3" creationId="{F8324250-59DF-49E3-95A2-AA3AABE420BB}"/>
          </ac:spMkLst>
        </pc:spChg>
        <pc:spChg chg="add del">
          <ac:chgData name="MARGARITA MOYON Q." userId="2fb53f616874555b" providerId="LiveId" clId="{B8334F64-69FA-4066-989A-186FBB205244}" dt="2020-08-21T20:21:45.459" v="2924" actId="478"/>
          <ac:spMkLst>
            <pc:docMk/>
            <pc:sldMk cId="3877880361" sldId="258"/>
            <ac:spMk id="6" creationId="{DF6B5F61-E18D-462D-8119-549720F1B4F5}"/>
          </ac:spMkLst>
        </pc:spChg>
        <pc:picChg chg="add mod modCrop">
          <ac:chgData name="MARGARITA MOYON Q." userId="2fb53f616874555b" providerId="LiveId" clId="{B8334F64-69FA-4066-989A-186FBB205244}" dt="2020-08-21T20:21:54.705" v="2926" actId="14100"/>
          <ac:picMkLst>
            <pc:docMk/>
            <pc:sldMk cId="3877880361" sldId="258"/>
            <ac:picMk id="5" creationId="{25249D3E-07EC-467A-B8CC-2E8B92A018AB}"/>
          </ac:picMkLst>
        </pc:picChg>
      </pc:sldChg>
      <pc:sldChg chg="delSp modSp new mod">
        <pc:chgData name="MARGARITA MOYON Q." userId="2fb53f616874555b" providerId="LiveId" clId="{B8334F64-69FA-4066-989A-186FBB205244}" dt="2020-08-21T20:22:01.828" v="2927" actId="6549"/>
        <pc:sldMkLst>
          <pc:docMk/>
          <pc:sldMk cId="850846732" sldId="259"/>
        </pc:sldMkLst>
        <pc:spChg chg="del">
          <ac:chgData name="MARGARITA MOYON Q." userId="2fb53f616874555b" providerId="LiveId" clId="{B8334F64-69FA-4066-989A-186FBB205244}" dt="2020-08-21T19:59:03.583" v="2289" actId="478"/>
          <ac:spMkLst>
            <pc:docMk/>
            <pc:sldMk cId="850846732" sldId="259"/>
            <ac:spMk id="2" creationId="{9E372EBF-4866-4501-AEF4-DFBAB223A757}"/>
          </ac:spMkLst>
        </pc:spChg>
        <pc:spChg chg="mod">
          <ac:chgData name="MARGARITA MOYON Q." userId="2fb53f616874555b" providerId="LiveId" clId="{B8334F64-69FA-4066-989A-186FBB205244}" dt="2020-08-21T20:22:01.828" v="2927" actId="6549"/>
          <ac:spMkLst>
            <pc:docMk/>
            <pc:sldMk cId="850846732" sldId="259"/>
            <ac:spMk id="3" creationId="{C4B41A68-E419-4B27-9845-41A1471DBF1D}"/>
          </ac:spMkLst>
        </pc:spChg>
      </pc:sldChg>
      <pc:sldChg chg="addSp delSp modSp new mod ord">
        <pc:chgData name="MARGARITA MOYON Q." userId="2fb53f616874555b" providerId="LiveId" clId="{B8334F64-69FA-4066-989A-186FBB205244}" dt="2020-08-21T20:20:38.341" v="2916" actId="1076"/>
        <pc:sldMkLst>
          <pc:docMk/>
          <pc:sldMk cId="4052738491" sldId="260"/>
        </pc:sldMkLst>
        <pc:spChg chg="del">
          <ac:chgData name="MARGARITA MOYON Q." userId="2fb53f616874555b" providerId="LiveId" clId="{B8334F64-69FA-4066-989A-186FBB205244}" dt="2020-08-21T20:20:25.628" v="2911" actId="478"/>
          <ac:spMkLst>
            <pc:docMk/>
            <pc:sldMk cId="4052738491" sldId="260"/>
            <ac:spMk id="2" creationId="{CB32343E-6E7B-4124-9AE5-0DDC07FE31FF}"/>
          </ac:spMkLst>
        </pc:spChg>
        <pc:spChg chg="del">
          <ac:chgData name="MARGARITA MOYON Q." userId="2fb53f616874555b" providerId="LiveId" clId="{B8334F64-69FA-4066-989A-186FBB205244}" dt="2020-08-21T20:07:54.397" v="2899" actId="22"/>
          <ac:spMkLst>
            <pc:docMk/>
            <pc:sldMk cId="4052738491" sldId="260"/>
            <ac:spMk id="3" creationId="{F197B367-D9EC-44E4-9B15-009AB3D943B8}"/>
          </ac:spMkLst>
        </pc:spChg>
        <pc:spChg chg="add del mod">
          <ac:chgData name="MARGARITA MOYON Q." userId="2fb53f616874555b" providerId="LiveId" clId="{B8334F64-69FA-4066-989A-186FBB205244}" dt="2020-08-21T20:20:26.795" v="2912" actId="478"/>
          <ac:spMkLst>
            <pc:docMk/>
            <pc:sldMk cId="4052738491" sldId="260"/>
            <ac:spMk id="7" creationId="{337D433B-944D-48D3-B167-5ACF45923402}"/>
          </ac:spMkLst>
        </pc:spChg>
        <pc:picChg chg="add del mod ord modCrop">
          <ac:chgData name="MARGARITA MOYON Q." userId="2fb53f616874555b" providerId="LiveId" clId="{B8334F64-69FA-4066-989A-186FBB205244}" dt="2020-08-21T20:20:13.112" v="2908" actId="478"/>
          <ac:picMkLst>
            <pc:docMk/>
            <pc:sldMk cId="4052738491" sldId="260"/>
            <ac:picMk id="5" creationId="{3DEC8A94-13A0-45A3-8726-5F3BD27EB795}"/>
          </ac:picMkLst>
        </pc:picChg>
        <pc:picChg chg="add mod">
          <ac:chgData name="MARGARITA MOYON Q." userId="2fb53f616874555b" providerId="LiveId" clId="{B8334F64-69FA-4066-989A-186FBB205244}" dt="2020-08-21T20:20:38.341" v="2916" actId="1076"/>
          <ac:picMkLst>
            <pc:docMk/>
            <pc:sldMk cId="4052738491" sldId="260"/>
            <ac:picMk id="9" creationId="{7218A344-99EB-4276-92D2-C0BC17180CE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CC36DC-4E4B-4E4E-A65E-D8FF622EE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72BDF1-169B-4C3D-8E1C-56CED0B59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F4A402-04C9-4B02-8707-920088200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0F38-3DB8-4CF6-988B-192CA7B53BB8}" type="datetimeFigureOut">
              <a:rPr lang="es-EC" smtClean="0"/>
              <a:t>11/9/2020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C30835-E610-4D4D-9130-9824E4E46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84212A-7A83-4E25-821A-8D559341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E494-3FB2-45BE-83A1-74B456CC2F2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14407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6C828A-362C-4A29-9A92-FF142BAA5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63B2D12-CEC9-40B9-9055-7B85A1C46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0FCE2B-EA47-4E6D-895E-AF1E317F4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0F38-3DB8-4CF6-988B-192CA7B53BB8}" type="datetimeFigureOut">
              <a:rPr lang="es-EC" smtClean="0"/>
              <a:t>11/9/2020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FDD245-853D-4C3E-BC0D-F8EFA52E3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04A8BB-545B-48D1-8EAA-ADD809869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E494-3FB2-45BE-83A1-74B456CC2F2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7829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436B70-C3D8-4621-AADA-ECA79375B6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B773542-D775-4694-86EB-73C36989F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2061AE-AB46-43C5-8BF3-5075084E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0F38-3DB8-4CF6-988B-192CA7B53BB8}" type="datetimeFigureOut">
              <a:rPr lang="es-EC" smtClean="0"/>
              <a:t>11/9/2020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73E427-33A3-4399-B846-B64F2C29A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EA17AD-E759-44E9-93CA-B4CF0E268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E494-3FB2-45BE-83A1-74B456CC2F2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0115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E51C1C-DB78-43D1-886B-C5320ABEB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AEC73C-7CA3-4EB6-B4A9-BDCF7CB57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FBDD74-F018-4EC4-BFAC-01CA6395B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0F38-3DB8-4CF6-988B-192CA7B53BB8}" type="datetimeFigureOut">
              <a:rPr lang="es-EC" smtClean="0"/>
              <a:t>11/9/2020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18CF77-94AC-4810-B16B-698497272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CA505B-410B-4B79-9B8B-ED38EFE5C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E494-3FB2-45BE-83A1-74B456CC2F2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80767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C054DE-EC22-4EEE-BFB0-DCFB872AE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BC0A32-E23E-41E6-944F-E7E23DF6E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9E3BC4-7117-4BFA-A2B4-94412CB10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0F38-3DB8-4CF6-988B-192CA7B53BB8}" type="datetimeFigureOut">
              <a:rPr lang="es-EC" smtClean="0"/>
              <a:t>11/9/2020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52256F-F57C-48A1-8F95-399EE04ED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69EBAA-E493-4F5E-A715-32D17E84C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E494-3FB2-45BE-83A1-74B456CC2F2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6999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01FE8F-FDE6-468A-BAD2-F6790706D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C6C4AC-BF0E-4B40-9640-1872052BD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B96122-ACD7-40FE-89B7-7D1755A1B3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535EAF-B1BF-4F89-ADB7-0450F9B4A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0F38-3DB8-4CF6-988B-192CA7B53BB8}" type="datetimeFigureOut">
              <a:rPr lang="es-EC" smtClean="0"/>
              <a:t>11/9/2020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B69FEB-D0A7-4958-9F54-953B89D53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218D0A-7794-4468-AB7A-9F07B9144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E494-3FB2-45BE-83A1-74B456CC2F2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7517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8F205-0229-4B81-84DC-2AF6EC68F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B95E27-7D48-43A3-B616-E379964DB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BE2234-02D9-4D13-8A71-C63C3D7FA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831E44A-14D4-4B7F-AEC9-99419C0FC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196E9E-1ED8-46B3-97B7-8DD7FC7468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A289518-97D0-4144-B94D-11B4D86D6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0F38-3DB8-4CF6-988B-192CA7B53BB8}" type="datetimeFigureOut">
              <a:rPr lang="es-EC" smtClean="0"/>
              <a:t>11/9/2020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63267DA-1F69-47ED-BF7E-578831EEA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2C7A756-FE9D-4469-8CEF-D1A607AC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E494-3FB2-45BE-83A1-74B456CC2F2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2391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BFFA7C-5ABC-4733-99B8-35CA75548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4344530-4E4B-4376-A05B-801E75220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0F38-3DB8-4CF6-988B-192CA7B53BB8}" type="datetimeFigureOut">
              <a:rPr lang="es-EC" smtClean="0"/>
              <a:t>11/9/2020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204AAE-8766-4486-A31C-38C1BA08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13C10CA-082C-4ED4-9729-8AF80CF23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E494-3FB2-45BE-83A1-74B456CC2F2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80849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8F10DB4-EA0C-429C-A77E-B93BDB727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0F38-3DB8-4CF6-988B-192CA7B53BB8}" type="datetimeFigureOut">
              <a:rPr lang="es-EC" smtClean="0"/>
              <a:t>11/9/2020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FA56471-C4C5-469C-B1AD-50E96370C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1093C9-9936-4AC3-8455-FC060E50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E494-3FB2-45BE-83A1-74B456CC2F2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56812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59F92-3950-4316-AE54-3A2313882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F85799-19D7-4806-A826-4D50CC8CC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674B43-3DF5-4D3A-8156-BBEC29F09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93B6B5-2AFF-4A52-B3AC-D8721D647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0F38-3DB8-4CF6-988B-192CA7B53BB8}" type="datetimeFigureOut">
              <a:rPr lang="es-EC" smtClean="0"/>
              <a:t>11/9/2020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063141-EE2D-41AB-9A79-EC03D340F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E01514-569E-46CC-8C44-7F325376A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E494-3FB2-45BE-83A1-74B456CC2F2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8076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79DF98-040B-4318-B762-7CF586733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90EB57C-D647-4C9A-88E1-A89F01243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5BE4BB-3CF7-4A8D-BC13-6D5582ED0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1E999C-B170-4750-8038-5E968745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0F38-3DB8-4CF6-988B-192CA7B53BB8}" type="datetimeFigureOut">
              <a:rPr lang="es-EC" smtClean="0"/>
              <a:t>11/9/2020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CA83F9-438B-4044-8F90-A7B388A25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343461-E5A0-4480-954C-BB4A178BB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E494-3FB2-45BE-83A1-74B456CC2F2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568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EBD6CD1-284C-4E14-A402-12C09B2A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4946BB-5001-4751-AAC4-AF92C5810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7F02D4-32FC-4934-B2E3-91D7666003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70F38-3DB8-4CF6-988B-192CA7B53BB8}" type="datetimeFigureOut">
              <a:rPr lang="es-EC" smtClean="0"/>
              <a:t>11/9/2020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F6E8C4-994B-4F47-A45D-C08FC9367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72CB53-B163-4DF8-AD9A-3ADA2E999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8E494-3FB2-45BE-83A1-74B456CC2F2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696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218A344-99EB-4276-92D2-C0BC17180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882"/>
          <a:stretch/>
        </p:blipFill>
        <p:spPr>
          <a:xfrm>
            <a:off x="3387634" y="-940"/>
            <a:ext cx="6435635" cy="639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3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FEFC35-C586-49ED-B347-FE4AD1F60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34" y="209007"/>
            <a:ext cx="11007635" cy="59679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b="1" dirty="0">
                <a:solidFill>
                  <a:schemeClr val="accent6">
                    <a:lumMod val="75000"/>
                  </a:schemeClr>
                </a:solidFill>
              </a:rPr>
              <a:t>                     </a:t>
            </a:r>
            <a:r>
              <a:rPr lang="es-MX" sz="2000" b="1" dirty="0">
                <a:solidFill>
                  <a:schemeClr val="accent6">
                    <a:lumMod val="75000"/>
                  </a:schemeClr>
                </a:solidFill>
              </a:rPr>
              <a:t>OFERTA EDUCATIVA NAP - INFORMATIVO</a:t>
            </a:r>
          </a:p>
          <a:p>
            <a:pPr marL="0" indent="0" algn="just">
              <a:buNone/>
            </a:pPr>
            <a:r>
              <a:rPr lang="es-MX" b="1" dirty="0"/>
              <a:t>¿QUE ES EL NAP?</a:t>
            </a:r>
          </a:p>
          <a:p>
            <a:pPr algn="just"/>
            <a:r>
              <a:rPr lang="es-MX" sz="2000" dirty="0"/>
              <a:t>Es una Oferta Educativa, del Ministerio de Educación, cuya finalidad es atender a niños, niñas y adolescentes de 8 a 18 años en condición de rezago educativo contribuyendo a evitar la deserción de estudiantes en condición de rezago.</a:t>
            </a:r>
          </a:p>
          <a:p>
            <a:pPr marL="0" indent="0" algn="just">
              <a:buNone/>
            </a:pPr>
            <a:endParaRPr lang="es-MX" sz="2000" dirty="0"/>
          </a:p>
          <a:p>
            <a:pPr marL="0" indent="0" algn="just">
              <a:buNone/>
            </a:pPr>
            <a:r>
              <a:rPr lang="es-MX" b="1" dirty="0"/>
              <a:t>¿QUE ES EL REZAGO EDUCATIVO?</a:t>
            </a:r>
          </a:p>
          <a:p>
            <a:pPr algn="just"/>
            <a:r>
              <a:rPr lang="es-MX" sz="2000" dirty="0"/>
              <a:t>Rezago educativo ocurre cuando la </a:t>
            </a:r>
            <a:r>
              <a:rPr lang="es-MX" sz="2000" b="1" dirty="0">
                <a:solidFill>
                  <a:srgbClr val="0070C0"/>
                </a:solidFill>
              </a:rPr>
              <a:t>edad del estudiante no corresponde al grado de escolaridad en el que se encuentra actualmente</a:t>
            </a:r>
            <a:r>
              <a:rPr lang="es-MX" sz="2000" dirty="0"/>
              <a:t>, por cualquier motivo (edad cumplida hasta el 31 de diciembre del 2020).</a:t>
            </a:r>
          </a:p>
          <a:p>
            <a:pPr marL="0" indent="0" algn="just">
              <a:buNone/>
            </a:pPr>
            <a:endParaRPr lang="es-MX" dirty="0"/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algn="just"/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E801EED-2F92-4A76-852E-3FF9C76524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14" t="38603" r="33785" b="41969"/>
          <a:stretch/>
        </p:blipFill>
        <p:spPr>
          <a:xfrm>
            <a:off x="3396343" y="3918857"/>
            <a:ext cx="7437120" cy="2490652"/>
          </a:xfrm>
          <a:prstGeom prst="rect">
            <a:avLst/>
          </a:prstGeom>
        </p:spPr>
      </p:pic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E2C2BAA7-3A4F-4E63-A2DD-5F8A632A569A}"/>
              </a:ext>
            </a:extLst>
          </p:cNvPr>
          <p:cNvSpPr/>
          <p:nvPr/>
        </p:nvSpPr>
        <p:spPr>
          <a:xfrm>
            <a:off x="1709117" y="4768298"/>
            <a:ext cx="1384663" cy="3570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8AA343A7-40D3-4981-9D39-B71ECA4F5031}"/>
              </a:ext>
            </a:extLst>
          </p:cNvPr>
          <p:cNvSpPr/>
          <p:nvPr/>
        </p:nvSpPr>
        <p:spPr>
          <a:xfrm>
            <a:off x="2103959" y="5678402"/>
            <a:ext cx="1384663" cy="3570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24206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324250-59DF-49E3-95A2-AA3AABE42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486" y="310393"/>
            <a:ext cx="10676707" cy="6123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b="1" u="sng" dirty="0"/>
              <a:t>¿CUÁNTOS AÑOS SE PROMOCIONA CON EL NAP?</a:t>
            </a:r>
          </a:p>
          <a:p>
            <a:pPr algn="just"/>
            <a:r>
              <a:rPr lang="es-MX" sz="1800" dirty="0"/>
              <a:t>Los estudiantes de ELEMENTAL Y MEDIA de</a:t>
            </a:r>
            <a:r>
              <a:rPr lang="es-MX" sz="1800" b="1" dirty="0"/>
              <a:t> 2do </a:t>
            </a:r>
            <a:r>
              <a:rPr lang="es-MX" sz="1800" dirty="0"/>
              <a:t>a  </a:t>
            </a:r>
            <a:r>
              <a:rPr lang="es-MX" sz="1800" b="1" dirty="0"/>
              <a:t>6to año</a:t>
            </a:r>
            <a:r>
              <a:rPr lang="es-MX" sz="1800" dirty="0"/>
              <a:t> de EGB se promocionan 2 años.  </a:t>
            </a:r>
          </a:p>
          <a:p>
            <a:pPr algn="just"/>
            <a:r>
              <a:rPr lang="es-MX" sz="1600" dirty="0"/>
              <a:t>Los estudiantes del SUPERIOR de </a:t>
            </a:r>
            <a:r>
              <a:rPr lang="es-MX" sz="1600" b="1" dirty="0"/>
              <a:t>8vo</a:t>
            </a:r>
            <a:r>
              <a:rPr lang="es-MX" sz="1600" dirty="0"/>
              <a:t>  </a:t>
            </a:r>
            <a:r>
              <a:rPr lang="es-MX" sz="1600" b="1" dirty="0"/>
              <a:t>año</a:t>
            </a:r>
            <a:r>
              <a:rPr lang="es-MX" sz="1600" dirty="0"/>
              <a:t> se promocionan a primero de bachillerato (2 años).</a:t>
            </a:r>
          </a:p>
          <a:p>
            <a:pPr algn="just"/>
            <a:r>
              <a:rPr lang="es-MX" sz="1600" dirty="0"/>
              <a:t>Los estudiantes del SUPERIOR de </a:t>
            </a:r>
            <a:r>
              <a:rPr lang="es-MX" sz="1600" b="1" dirty="0"/>
              <a:t>9no año </a:t>
            </a:r>
            <a:r>
              <a:rPr lang="es-MX" sz="1600" dirty="0"/>
              <a:t>se promocionan a primero de bachillerato (3 años).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sz="1600" dirty="0"/>
              <a:t>*El estudiante al finalizar con éxito el año lectivo en el NAP retorna a la misma institución de origen, al grado promovido.</a:t>
            </a:r>
          </a:p>
          <a:p>
            <a:pPr marL="0" indent="0" algn="just">
              <a:buNone/>
            </a:pPr>
            <a:endParaRPr lang="es-MX" dirty="0"/>
          </a:p>
          <a:p>
            <a:pPr algn="just"/>
            <a:endParaRPr lang="es-MX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5249D3E-07EC-467A-B8CC-2E8B92A018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07" t="42600" r="41833" b="27584"/>
          <a:stretch/>
        </p:blipFill>
        <p:spPr>
          <a:xfrm>
            <a:off x="3658717" y="1968137"/>
            <a:ext cx="4060429" cy="3405053"/>
          </a:xfrm>
          <a:prstGeom prst="rect">
            <a:avLst/>
          </a:prstGeom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439A30D8-527A-4A46-B53D-1A8C359DBBAC}"/>
              </a:ext>
            </a:extLst>
          </p:cNvPr>
          <p:cNvCxnSpPr/>
          <p:nvPr/>
        </p:nvCxnSpPr>
        <p:spPr>
          <a:xfrm>
            <a:off x="1245326" y="4249783"/>
            <a:ext cx="21945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3667A756-62B3-42CD-9578-1CECCCEA00CD}"/>
              </a:ext>
            </a:extLst>
          </p:cNvPr>
          <p:cNvCxnSpPr/>
          <p:nvPr/>
        </p:nvCxnSpPr>
        <p:spPr>
          <a:xfrm>
            <a:off x="8312332" y="4376058"/>
            <a:ext cx="21945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880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B41A68-E419-4B27-9845-41A1471DB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617" y="548640"/>
            <a:ext cx="10458994" cy="5628323"/>
          </a:xfrm>
        </p:spPr>
        <p:txBody>
          <a:bodyPr/>
          <a:lstStyle/>
          <a:p>
            <a:pPr marL="0" indent="0" algn="ctr">
              <a:buNone/>
            </a:pPr>
            <a:r>
              <a:rPr lang="es-MX" b="1" dirty="0"/>
              <a:t>¿CUALES SON LOS REQUISITOS?</a:t>
            </a:r>
          </a:p>
          <a:p>
            <a:pPr marL="0" indent="0">
              <a:buNone/>
            </a:pPr>
            <a:endParaRPr lang="es-MX" sz="1600" b="1" dirty="0"/>
          </a:p>
          <a:p>
            <a:pPr algn="just"/>
            <a:r>
              <a:rPr lang="es-MX" sz="2400" dirty="0"/>
              <a:t>El estudiante debe pertenecer a una institución educativas del Distrito 5 (</a:t>
            </a:r>
            <a:r>
              <a:rPr lang="es-MX" sz="2400" b="1" dirty="0">
                <a:solidFill>
                  <a:srgbClr val="0070C0"/>
                </a:solidFill>
              </a:rPr>
              <a:t>INSTITUCIÓN DE ORIGEN</a:t>
            </a:r>
            <a:r>
              <a:rPr lang="es-MX" sz="2400" dirty="0"/>
              <a:t>).</a:t>
            </a:r>
          </a:p>
          <a:p>
            <a:pPr algn="just"/>
            <a:r>
              <a:rPr lang="es-MX" sz="2400" dirty="0"/>
              <a:t>Debe tener </a:t>
            </a:r>
            <a:r>
              <a:rPr lang="es-MX" sz="2400" dirty="0">
                <a:solidFill>
                  <a:srgbClr val="FF0000"/>
                </a:solidFill>
              </a:rPr>
              <a:t>2 o más </a:t>
            </a:r>
            <a:r>
              <a:rPr lang="es-MX" sz="2400" dirty="0"/>
              <a:t>años de rezago, respecto a la edad oficial hasta 18 años.</a:t>
            </a:r>
          </a:p>
          <a:p>
            <a:pPr algn="just"/>
            <a:r>
              <a:rPr lang="es-MX" sz="2400" dirty="0"/>
              <a:t>Participan solo estudiantes de 2do a 6to, y de 8vo a 9no año de EGB (</a:t>
            </a:r>
            <a:r>
              <a:rPr lang="es-MX" sz="2000" dirty="0">
                <a:solidFill>
                  <a:srgbClr val="FF0000"/>
                </a:solidFill>
              </a:rPr>
              <a:t>NO</a:t>
            </a:r>
            <a:r>
              <a:rPr lang="es-MX" sz="2000" dirty="0"/>
              <a:t> participan estudiantes de 7mo, 10mo, ni de bachillerato</a:t>
            </a:r>
            <a:r>
              <a:rPr lang="es-MX" sz="2400" dirty="0"/>
              <a:t>).</a:t>
            </a:r>
          </a:p>
          <a:p>
            <a:pPr algn="just"/>
            <a:r>
              <a:rPr lang="es-MX" sz="2400" dirty="0"/>
              <a:t>El representante legal debe cumplir con todo el proceso para aceptación del cupo/ matriculación que solicitaren en su institución de origen.</a:t>
            </a:r>
          </a:p>
          <a:p>
            <a:pPr algn="just"/>
            <a:r>
              <a:rPr lang="es-MX" sz="2400" dirty="0"/>
              <a:t>Se debe considerar que la fecha máxima para el ingreso de estudiantes al NAP vence el </a:t>
            </a:r>
            <a:r>
              <a:rPr lang="es-MX" sz="2400" dirty="0">
                <a:solidFill>
                  <a:srgbClr val="FF0000"/>
                </a:solidFill>
              </a:rPr>
              <a:t>30 de septiembre 2020.</a:t>
            </a:r>
          </a:p>
          <a:p>
            <a:pPr marL="0" indent="0" algn="just">
              <a:buNone/>
            </a:pPr>
            <a:endParaRPr lang="es-MX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50846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4C5407-0696-4447-93EA-DD9F026A8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394" y="374469"/>
            <a:ext cx="10648405" cy="58024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b="1" dirty="0"/>
              <a:t>¿DÓNDE RECIBEN CLASES LOS ESTUDIANTES DEL NAP?</a:t>
            </a:r>
          </a:p>
          <a:p>
            <a:pPr marL="0" indent="0" algn="just">
              <a:buNone/>
            </a:pPr>
            <a:r>
              <a:rPr lang="es-MX" sz="2800" dirty="0"/>
              <a:t>Recibirán clases en la </a:t>
            </a:r>
            <a:r>
              <a:rPr lang="es-MX" sz="2800" b="1" dirty="0">
                <a:solidFill>
                  <a:srgbClr val="0070C0"/>
                </a:solidFill>
              </a:rPr>
              <a:t>Institución Educativa Quintiliano Sánchez </a:t>
            </a:r>
          </a:p>
          <a:p>
            <a:pPr marL="0" indent="0" algn="just">
              <a:buNone/>
            </a:pPr>
            <a:r>
              <a:rPr lang="es-MX" sz="2800" dirty="0"/>
              <a:t>(pandemia     uso de medios digitales). </a:t>
            </a:r>
          </a:p>
          <a:p>
            <a:pPr marL="0" indent="0" algn="just">
              <a:buNone/>
            </a:pPr>
            <a:endParaRPr lang="es-MX" sz="2800" dirty="0"/>
          </a:p>
          <a:p>
            <a:pPr marL="0" indent="0" algn="just">
              <a:buNone/>
            </a:pPr>
            <a:r>
              <a:rPr lang="es-MX" sz="2800" b="1" dirty="0"/>
              <a:t>¿DÓNDE SE REGISTRAN LAS CALIFICACIONES DE LOS ALUMNOS DEL NAP?</a:t>
            </a:r>
          </a:p>
          <a:p>
            <a:pPr marL="0" indent="0" algn="just">
              <a:buNone/>
            </a:pPr>
            <a:r>
              <a:rPr lang="es-MX" sz="2800" dirty="0"/>
              <a:t>Las calificaciones obtenidas por el estudiante se entregarán vía correo electrónico a </a:t>
            </a:r>
            <a:r>
              <a:rPr lang="es-MX" dirty="0"/>
              <a:t>la institución de origen, </a:t>
            </a:r>
            <a:r>
              <a:rPr lang="es-MX" sz="2800" dirty="0"/>
              <a:t>para el correspondiente registro en la plataforma del sistema educativo. </a:t>
            </a:r>
          </a:p>
          <a:p>
            <a:pPr marL="0" indent="0" algn="just">
              <a:buNone/>
            </a:pPr>
            <a:endParaRPr lang="es-MX" sz="2800" dirty="0"/>
          </a:p>
          <a:p>
            <a:pPr marL="0" indent="0" algn="just">
              <a:buNone/>
            </a:pPr>
            <a:r>
              <a:rPr lang="es-MX" sz="2800" b="1" dirty="0"/>
              <a:t>¿A DÓNDE RETORNAN LOS ESTUDIANTES DEL NAP?</a:t>
            </a:r>
          </a:p>
          <a:p>
            <a:pPr marL="0" indent="0" algn="just">
              <a:buNone/>
            </a:pPr>
            <a:r>
              <a:rPr lang="es-MX" sz="2800" dirty="0"/>
              <a:t>Los estudiantes promovidos en el NAP deben ser reinsertados en su institución de origen, en el curso superior correspondiente de acuerdo a la </a:t>
            </a:r>
            <a:r>
              <a:rPr lang="es-MX" sz="2800" b="1" dirty="0">
                <a:solidFill>
                  <a:srgbClr val="0070C0"/>
                </a:solidFill>
              </a:rPr>
              <a:t>RESOLUCIÓN DE PROMOCIÓN </a:t>
            </a:r>
            <a:r>
              <a:rPr lang="es-MX" sz="2800" dirty="0">
                <a:solidFill>
                  <a:srgbClr val="0070C0"/>
                </a:solidFill>
              </a:rPr>
              <a:t>que emita el Distrito a cada Institución de origen vía Quipux</a:t>
            </a:r>
            <a:r>
              <a:rPr lang="es-MX" sz="2800" dirty="0"/>
              <a:t>).</a:t>
            </a:r>
          </a:p>
          <a:p>
            <a:endParaRPr lang="es-EC" dirty="0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845B5809-FF0B-426E-89C4-41841F2391F3}"/>
              </a:ext>
            </a:extLst>
          </p:cNvPr>
          <p:cNvCxnSpPr/>
          <p:nvPr/>
        </p:nvCxnSpPr>
        <p:spPr>
          <a:xfrm>
            <a:off x="2316480" y="1463040"/>
            <a:ext cx="2002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352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447A9B-2B27-4D85-AA45-0362A07B2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195"/>
          </a:xfrm>
        </p:spPr>
        <p:txBody>
          <a:bodyPr>
            <a:normAutofit/>
          </a:bodyPr>
          <a:lstStyle/>
          <a:p>
            <a:pPr algn="ctr"/>
            <a:r>
              <a:rPr lang="es-MX" sz="3200" b="1" u="sng" dirty="0"/>
              <a:t>Ejercicio de cálculo de la edad de rezago</a:t>
            </a:r>
            <a:endParaRPr lang="es-EC" sz="3200" b="1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A4FDA9-F5F9-4BA1-8FE5-9C373B90C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246" y="1271451"/>
            <a:ext cx="9986554" cy="4905512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 </a:t>
            </a:r>
            <a:r>
              <a:rPr lang="pt-BR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estudiante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NAZARENO COROZO GABI JASUL </a:t>
            </a:r>
            <a:r>
              <a:rPr lang="pt-BR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nació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t-BR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</a:t>
            </a:r>
            <a:r>
              <a:rPr lang="pt-BR" sz="2000" dirty="0"/>
              <a:t> </a:t>
            </a:r>
            <a:r>
              <a:rPr lang="pt-BR" sz="2000" b="1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03 de </a:t>
            </a:r>
            <a:r>
              <a:rPr lang="pt-BR" sz="2000" b="1" i="0" u="none" strike="noStrike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diciembre</a:t>
            </a:r>
            <a:r>
              <a:rPr lang="pt-BR" sz="2000" b="1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t-BR" sz="2000" b="1" i="0" u="none" strike="noStrike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del</a:t>
            </a:r>
            <a:r>
              <a:rPr lang="pt-BR" sz="2000" b="1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t-BR" sz="2000" b="1" i="0" u="none" strike="noStrike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año</a:t>
            </a:r>
            <a:r>
              <a:rPr lang="pt-BR" sz="2000" b="1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2005 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 está </a:t>
            </a:r>
            <a:r>
              <a:rPr lang="pt-BR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9n</a:t>
            </a:r>
            <a:r>
              <a:rPr lang="pt-BR" sz="2000" b="1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o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grado EGB. </a:t>
            </a:r>
            <a:r>
              <a:rPr lang="es-EC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¿</a:t>
            </a:r>
            <a:r>
              <a:rPr lang="es-EC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Cuántos años de rezago tiene</a:t>
            </a:r>
            <a:r>
              <a:rPr lang="es-EC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?</a:t>
            </a:r>
            <a:r>
              <a:rPr lang="es-EC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EC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es-EC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¿</a:t>
            </a:r>
            <a:r>
              <a:rPr lang="es-EC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Puede participar del NAP</a:t>
            </a:r>
            <a:r>
              <a:rPr lang="es-EC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?.</a:t>
            </a:r>
          </a:p>
          <a:p>
            <a:pPr marL="0" indent="0" algn="just">
              <a:buNone/>
            </a:pPr>
            <a:endParaRPr lang="es-EC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s-EC" sz="1800" dirty="0">
                <a:solidFill>
                  <a:srgbClr val="000000"/>
                </a:solidFill>
                <a:latin typeface="Calibri" panose="020F0502020204030204" pitchFamily="34" charset="0"/>
              </a:rPr>
              <a:t>1) </a:t>
            </a:r>
            <a:r>
              <a:rPr lang="es-EC" sz="18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Restar:</a:t>
            </a:r>
          </a:p>
          <a:p>
            <a:pPr marL="0" indent="0">
              <a:buNone/>
            </a:pPr>
            <a:r>
              <a:rPr lang="es-EC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  2020 año actual</a:t>
            </a:r>
          </a:p>
          <a:p>
            <a:pPr>
              <a:buFontTx/>
              <a:buChar char="-"/>
            </a:pPr>
            <a:r>
              <a:rPr lang="es-EC" sz="2000" u="sng" dirty="0">
                <a:solidFill>
                  <a:srgbClr val="000000"/>
                </a:solidFill>
                <a:latin typeface="Calibri" panose="020F0502020204030204" pitchFamily="34" charset="0"/>
              </a:rPr>
              <a:t>2005 </a:t>
            </a: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</a:rPr>
              <a:t>fecha de nacimiento</a:t>
            </a:r>
          </a:p>
          <a:p>
            <a:pPr marL="0" indent="0">
              <a:buNone/>
            </a:pPr>
            <a:r>
              <a:rPr lang="es-EC" sz="2000" b="1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          15 (años)</a:t>
            </a:r>
          </a:p>
          <a:p>
            <a:pPr marL="0" indent="0">
              <a:buNone/>
            </a:pPr>
            <a:endParaRPr lang="es-EC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s-EC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2) </a:t>
            </a:r>
            <a:r>
              <a:rPr lang="es-EC" sz="1800" b="0" i="0" u="sng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Comparar :</a:t>
            </a:r>
          </a:p>
          <a:p>
            <a:pPr marL="0" indent="0">
              <a:buNone/>
            </a:pPr>
            <a:r>
              <a:rPr lang="es-EC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 edad Oficial de 9no grado</a:t>
            </a:r>
            <a:r>
              <a:rPr lang="es-EC" sz="20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: </a:t>
            </a:r>
            <a:r>
              <a:rPr lang="es-EC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13 (años) </a:t>
            </a:r>
          </a:p>
          <a:p>
            <a:pPr marL="0" indent="0">
              <a:buNone/>
            </a:pPr>
            <a:endParaRPr lang="pt-BR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t-BR" sz="1800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pt-BR" sz="18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 </a:t>
            </a:r>
            <a:r>
              <a:rPr lang="pt-BR" sz="180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Respuesta</a:t>
            </a:r>
            <a:r>
              <a:rPr lang="pt-BR" sz="18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 </a:t>
            </a:r>
            <a:r>
              <a:rPr lang="pt-BR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15 </a:t>
            </a:r>
            <a:r>
              <a:rPr lang="pt-BR" sz="18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años</a:t>
            </a:r>
            <a:r>
              <a:rPr lang="pt-BR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 -13 </a:t>
            </a:r>
            <a:r>
              <a:rPr lang="pt-BR" sz="18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años</a:t>
            </a:r>
            <a:r>
              <a:rPr lang="pt-BR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 = 2 </a:t>
            </a:r>
            <a:r>
              <a:rPr lang="pt-BR" sz="18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años</a:t>
            </a:r>
            <a:endParaRPr lang="pt-BR" sz="18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t-BR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Jasul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BR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tiene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2 </a:t>
            </a:r>
            <a:r>
              <a:rPr lang="pt-BR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años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de </a:t>
            </a:r>
            <a:r>
              <a:rPr lang="pt-BR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rezago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,   </a:t>
            </a:r>
            <a:r>
              <a:rPr lang="pt-BR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sí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BR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puede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participar </a:t>
            </a:r>
            <a:r>
              <a:rPr lang="pt-BR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del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NAP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s-EC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7FF16ED-8992-410D-A2E2-6447D94F12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14" t="38603" r="33785" b="41969"/>
          <a:stretch/>
        </p:blipFill>
        <p:spPr>
          <a:xfrm>
            <a:off x="5599611" y="2011682"/>
            <a:ext cx="5754189" cy="2377440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D6943787-9A91-4FE7-89D6-5BD16F8185AD}"/>
              </a:ext>
            </a:extLst>
          </p:cNvPr>
          <p:cNvCxnSpPr>
            <a:cxnSpLocks/>
          </p:cNvCxnSpPr>
          <p:nvPr/>
        </p:nvCxnSpPr>
        <p:spPr>
          <a:xfrm flipV="1">
            <a:off x="3131251" y="3330429"/>
            <a:ext cx="7693503" cy="1979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392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E36CF7-81A0-4D78-9E18-915465A47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377"/>
            <a:ext cx="10515600" cy="801189"/>
          </a:xfrm>
        </p:spPr>
        <p:txBody>
          <a:bodyPr/>
          <a:lstStyle/>
          <a:p>
            <a:r>
              <a:rPr lang="es-MX" u="sng" dirty="0"/>
              <a:t>Recomendaciones.-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F894F8-90A5-49A1-9499-1E8DFC661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6674" y="1062447"/>
            <a:ext cx="8325395" cy="5146764"/>
          </a:xfrm>
        </p:spPr>
        <p:txBody>
          <a:bodyPr>
            <a:normAutofit/>
          </a:bodyPr>
          <a:lstStyle/>
          <a:p>
            <a:pPr algn="just"/>
            <a:r>
              <a:rPr lang="es-MX" dirty="0"/>
              <a:t>La </a:t>
            </a:r>
            <a:r>
              <a:rPr lang="es-MX" dirty="0">
                <a:solidFill>
                  <a:srgbClr val="0070C0"/>
                </a:solidFill>
              </a:rPr>
              <a:t>comunidad educativa </a:t>
            </a:r>
            <a:r>
              <a:rPr lang="es-MX" dirty="0"/>
              <a:t>de la institución de origen debe estar </a:t>
            </a:r>
            <a:r>
              <a:rPr lang="es-MX" dirty="0">
                <a:solidFill>
                  <a:srgbClr val="0070C0"/>
                </a:solidFill>
              </a:rPr>
              <a:t>informada </a:t>
            </a:r>
            <a:r>
              <a:rPr lang="es-MX" dirty="0"/>
              <a:t>de las características de la oferta NAP, identificando los posibles beneficiarios, evitando que pierdan esta oportunidad de </a:t>
            </a:r>
            <a:r>
              <a:rPr lang="es-MX" dirty="0">
                <a:solidFill>
                  <a:srgbClr val="0070C0"/>
                </a:solidFill>
              </a:rPr>
              <a:t>superar el rezago.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El estudiante debe conocer al tutor (a), grado y paralelo asignado para el año lectivo 2020-2021 en su institución de origen.</a:t>
            </a:r>
          </a:p>
          <a:p>
            <a:pPr marL="0" indent="0" algn="just">
              <a:buNone/>
            </a:pPr>
            <a:endParaRPr lang="es-MX" dirty="0"/>
          </a:p>
          <a:p>
            <a:pPr algn="just"/>
            <a:r>
              <a:rPr lang="es-MX" dirty="0"/>
              <a:t>No desactivar a los estudiantes en el transcurso del año lectivo.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endParaRPr lang="es-MX" dirty="0"/>
          </a:p>
          <a:p>
            <a:pPr algn="just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279676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578</Words>
  <Application>Microsoft Office PowerPoint</Application>
  <PresentationFormat>Panorámica</PresentationFormat>
  <Paragraphs>58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Ejercicio de cálculo de la edad de rezago</vt:lpstr>
      <vt:lpstr>Recomendaciones.-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MARGARITA MOYON Q.</dc:creator>
  <cp:lastModifiedBy>MARGARITA MOYON Q.</cp:lastModifiedBy>
  <cp:revision>1</cp:revision>
  <dcterms:created xsi:type="dcterms:W3CDTF">2020-08-21T19:05:08Z</dcterms:created>
  <dcterms:modified xsi:type="dcterms:W3CDTF">2020-09-11T10:52:15Z</dcterms:modified>
</cp:coreProperties>
</file>