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3" autoAdjust="0"/>
    <p:restoredTop sz="94660"/>
  </p:normalViewPr>
  <p:slideViewPr>
    <p:cSldViewPr snapToGrid="0">
      <p:cViewPr>
        <p:scale>
          <a:sx n="123" d="100"/>
          <a:sy n="123" d="100"/>
        </p:scale>
        <p:origin x="3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784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53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169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918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351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85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497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185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61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527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55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2398-1281-4DFB-8E83-90BEA113074D}" type="datetimeFigureOut">
              <a:rPr lang="es-EC" smtClean="0"/>
              <a:t>20/11/2020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A2E6-DEEC-4528-893E-EF7F6AE7D7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37281" y="262207"/>
            <a:ext cx="9144000" cy="2387600"/>
          </a:xfrm>
        </p:spPr>
        <p:txBody>
          <a:bodyPr/>
          <a:lstStyle/>
          <a:p>
            <a:r>
              <a:rPr lang="es-EC" b="1" dirty="0" smtClean="0"/>
              <a:t>UNIDAD EDUCATIVA FISCAL “RAUL ANDRADE”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074736"/>
            <a:ext cx="9144000" cy="1655762"/>
          </a:xfrm>
        </p:spPr>
        <p:txBody>
          <a:bodyPr>
            <a:normAutofit/>
          </a:bodyPr>
          <a:lstStyle/>
          <a:p>
            <a:r>
              <a:rPr lang="es-EC" sz="3200" dirty="0">
                <a:solidFill>
                  <a:srgbClr val="202124"/>
                </a:solidFill>
                <a:latin typeface="arial"/>
              </a:rPr>
              <a:t>"Calificar la </a:t>
            </a:r>
            <a:r>
              <a:rPr lang="es-EC" sz="3200" b="1" dirty="0">
                <a:solidFill>
                  <a:srgbClr val="202124"/>
                </a:solidFill>
                <a:latin typeface="arial"/>
              </a:rPr>
              <a:t>violencia de género</a:t>
            </a:r>
            <a:r>
              <a:rPr lang="es-EC" sz="3200" dirty="0">
                <a:solidFill>
                  <a:srgbClr val="202124"/>
                </a:solidFill>
                <a:latin typeface="arial"/>
              </a:rPr>
              <a:t> como 'asunto de mujeres' es parte del problema.</a:t>
            </a:r>
            <a:endParaRPr lang="es-EC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700338"/>
            <a:ext cx="1438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35" y="2700338"/>
            <a:ext cx="1837955" cy="14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11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1"/>
    </mc:Choice>
    <mc:Fallback>
      <p:transition spd="slow" advTm="4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68" y="789368"/>
            <a:ext cx="4555049" cy="1233160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s-EC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s-EC" sz="2400" b="1" dirty="0" smtClean="0">
                <a:solidFill>
                  <a:srgbClr val="9900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 de riesgo: </a:t>
            </a:r>
            <a:r>
              <a:rPr lang="es-EC" sz="2400" dirty="0" smtClean="0">
                <a:solidFill>
                  <a:srgbClr val="9900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trato inequitativo </a:t>
            </a:r>
            <a:r>
              <a:rPr lang="es-EC" sz="2400" dirty="0">
                <a:solidFill>
                  <a:srgbClr val="9900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entre hombres y mujeres, violencia de </a:t>
            </a:r>
            <a:r>
              <a:rPr lang="es-EC" sz="2400" dirty="0" smtClean="0">
                <a:solidFill>
                  <a:srgbClr val="9900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género. </a:t>
            </a:r>
            <a:r>
              <a:rPr lang="es-EC" sz="2400" dirty="0">
                <a:solidFill>
                  <a:srgbClr val="9900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s-EC" sz="2400" dirty="0">
                <a:solidFill>
                  <a:srgbClr val="9900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s-EC" sz="4000" dirty="0">
              <a:solidFill>
                <a:srgbClr val="9900CC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7" y="1801419"/>
            <a:ext cx="3894944" cy="476963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684" y="200433"/>
            <a:ext cx="6722201" cy="797161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8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3"/>
    </mc:Choice>
    <mc:Fallback>
      <p:transition spd="slow" advTm="3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469e8ef7-8427-456d-84b3-28d917cce062"/>
          <p:cNvSpPr>
            <a:spLocks noChangeAspect="1" noChangeArrowheads="1"/>
          </p:cNvSpPr>
          <p:nvPr/>
        </p:nvSpPr>
        <p:spPr bwMode="auto">
          <a:xfrm>
            <a:off x="739775" y="1011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8" y="673641"/>
            <a:ext cx="7587420" cy="497218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Rectángulo"/>
          <p:cNvSpPr/>
          <p:nvPr/>
        </p:nvSpPr>
        <p:spPr>
          <a:xfrm>
            <a:off x="7927382" y="673641"/>
            <a:ext cx="3851329" cy="4803944"/>
          </a:xfrm>
          <a:prstGeom prst="rect">
            <a:avLst/>
          </a:prstGeom>
          <a:ln w="95250">
            <a:solidFill>
              <a:schemeClr val="accent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prstClr val="black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Promover la </a:t>
            </a:r>
            <a:r>
              <a:rPr lang="es-EC" sz="2400" b="1" dirty="0">
                <a:solidFill>
                  <a:prstClr val="black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igualdad de género</a:t>
            </a:r>
            <a:r>
              <a:rPr lang="es-EC" sz="2400" dirty="0">
                <a:solidFill>
                  <a:prstClr val="black"/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. Los hijos/as son más felices cuando sus padres. comparten las responsabilidades del hogar; esto beneficia a los papás: menos depresivos, violentos, menor consumo de alcohol, menos accidentes de tránsito.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03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0"/>
    </mc:Choice>
    <mc:Fallback>
      <p:transition spd="slow" advTm="2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26203" y="247973"/>
            <a:ext cx="11445499" cy="1466458"/>
            <a:chOff x="8025536" y="2445048"/>
            <a:chExt cx="2984780" cy="1466458"/>
          </a:xfrm>
        </p:grpSpPr>
        <p:sp>
          <p:nvSpPr>
            <p:cNvPr id="3" name="2 Rectángulo redondeado"/>
            <p:cNvSpPr/>
            <p:nvPr/>
          </p:nvSpPr>
          <p:spPr>
            <a:xfrm>
              <a:off x="8025536" y="2445048"/>
              <a:ext cx="2984780" cy="1466458"/>
            </a:xfrm>
            <a:prstGeom prst="roundRect">
              <a:avLst>
                <a:gd name="adj" fmla="val 10000"/>
              </a:avLst>
            </a:prstGeom>
            <a:solidFill>
              <a:srgbClr val="DE32DE">
                <a:hueOff val="0"/>
                <a:satOff val="0"/>
                <a:lumOff val="0"/>
                <a:alphaOff val="0"/>
              </a:srgbClr>
            </a:solidFill>
            <a:ln w="15875" cap="rnd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" name="3 Rectángulo"/>
            <p:cNvSpPr/>
            <p:nvPr/>
          </p:nvSpPr>
          <p:spPr>
            <a:xfrm>
              <a:off x="8025536" y="2487999"/>
              <a:ext cx="2898878" cy="13805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just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Promover la equidad de género entre hombres y mujeres y la revisión</a:t>
              </a:r>
              <a:r>
                <a:rPr kumimoji="0" lang="es-E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de figuras paternas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71" y="1954655"/>
            <a:ext cx="5571642" cy="3508690"/>
          </a:xfrm>
          <a:prstGeom prst="rect">
            <a:avLst/>
          </a:prstGeom>
          <a:ln w="88900" cap="sq" cmpd="thickThin">
            <a:solidFill>
              <a:srgbClr val="99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" y="1954655"/>
            <a:ext cx="5928103" cy="3801290"/>
          </a:xfrm>
          <a:prstGeom prst="rect">
            <a:avLst/>
          </a:prstGeom>
          <a:ln w="88900" cap="sq" cmpd="thickThin">
            <a:solidFill>
              <a:srgbClr val="99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42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1"/>
    </mc:Choice>
    <mc:Fallback>
      <p:transition spd="slow" advTm="2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AutoShape 2" descr="blob:https://web.whatsapp.com/f2dbc7d5-cb0b-466a-a840-a901f5dcc6c1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063" r="16063"/>
          <a:stretch>
            <a:fillRect/>
          </a:stretch>
        </p:blipFill>
        <p:spPr>
          <a:xfrm>
            <a:off x="728421" y="254002"/>
            <a:ext cx="10517322" cy="830457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11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8"/>
    </mc:Choice>
    <mc:Fallback>
      <p:transition spd="slow" advTm="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</Words>
  <Application>Microsoft Office PowerPoint</Application>
  <PresentationFormat>Personalizado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UNIDAD EDUCATIVA FISCAL “RAUL ANDRADE”</vt:lpstr>
      <vt:lpstr> Factor de riesgo: trato inequitativo entre hombres y mujeres, violencia de género.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8</cp:revision>
  <dcterms:created xsi:type="dcterms:W3CDTF">2020-11-20T16:42:07Z</dcterms:created>
  <dcterms:modified xsi:type="dcterms:W3CDTF">2020-11-20T20:50:34Z</dcterms:modified>
</cp:coreProperties>
</file>